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9" r:id="rId3"/>
    <p:sldId id="271" r:id="rId4"/>
    <p:sldId id="272" r:id="rId5"/>
    <p:sldId id="270" r:id="rId6"/>
    <p:sldId id="273" r:id="rId7"/>
    <p:sldId id="261" r:id="rId8"/>
    <p:sldId id="263" r:id="rId9"/>
    <p:sldId id="264" r:id="rId10"/>
    <p:sldId id="267" r:id="rId11"/>
    <p:sldId id="274" r:id="rId12"/>
    <p:sldId id="275" r:id="rId13"/>
    <p:sldId id="276" r:id="rId14"/>
    <p:sldId id="26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95" d="100"/>
          <a:sy n="95" d="100"/>
        </p:scale>
        <p:origin x="-168" y="-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t>10/31/2021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t>10/31/2021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t>10/31/2021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pull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t>10/31/2021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  <p:transition spd="med">
    <p:pull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t>10/31/2021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pull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t>10/31/2021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pull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 s obráz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t>10/31/2021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pull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t>10/31/2021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pull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t>10/31/2021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2F4-6EEF-4EF7-8ED4-2208F0F89A08}" type="datetimeFigureOut">
              <a:rPr lang="en-US" dirty="0"/>
              <a:t>10/31/2021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t>10/31/2021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t>10/31/2021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t>10/31/2021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t>10/31/2021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t>10/31/2021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t>10/31/2021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t>10/31/2021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t>10/31/2021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ransition spd="med">
    <p:pull/>
  </p:transition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hyperlink" Target="http://www.snowplough2022.eu/" TargetMode="Externa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hyperlink" Target="http://www.silnicnispolecnost.cz/" TargetMode="Externa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Cestářské rodeo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cs-CZ" sz="2400" b="1" dirty="0" smtClean="0"/>
              <a:t>Aktuální otázky správy a údržby pozemních komunikací</a:t>
            </a:r>
          </a:p>
          <a:p>
            <a:r>
              <a:rPr lang="cs-CZ" sz="2400" b="1" dirty="0" smtClean="0"/>
              <a:t>Skalský dvůr, 3. – 4.11.2021</a:t>
            </a:r>
            <a:endParaRPr lang="cs-CZ" sz="2400" b="1" dirty="0"/>
          </a:p>
        </p:txBody>
      </p:sp>
      <p:pic>
        <p:nvPicPr>
          <p:cNvPr id="4" name="Zástupný symbol pro obsah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8265" y="4469301"/>
            <a:ext cx="1837559" cy="14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1110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Cestářské rodeo – </a:t>
            </a:r>
            <a:r>
              <a:rPr lang="cs-CZ" dirty="0" smtClean="0"/>
              <a:t>země V4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572256" y="2097742"/>
            <a:ext cx="11273380" cy="3838444"/>
          </a:xfrm>
        </p:spPr>
        <p:txBody>
          <a:bodyPr>
            <a:normAutofit/>
          </a:bodyPr>
          <a:lstStyle/>
          <a:p>
            <a:pPr marL="400050" indent="-400050">
              <a:buAutoNum type="romanUcPeriod"/>
            </a:pPr>
            <a:r>
              <a:rPr lang="cs-CZ" sz="3200" dirty="0"/>
              <a:t>r</a:t>
            </a:r>
            <a:r>
              <a:rPr lang="cs-CZ" sz="3200" dirty="0" smtClean="0"/>
              <a:t>očník	– Slovensko, Banská Bystrica, 6. – 7.10.2016</a:t>
            </a:r>
          </a:p>
          <a:p>
            <a:pPr marL="400050" indent="-400050">
              <a:buAutoNum type="romanUcPeriod"/>
            </a:pPr>
            <a:r>
              <a:rPr lang="cs-CZ" sz="3200" dirty="0" smtClean="0"/>
              <a:t> ročník	– Maďarsko, Szigetszentmiklós, 26. – 27.10.2017</a:t>
            </a:r>
          </a:p>
          <a:p>
            <a:pPr marL="400050" indent="-400050">
              <a:buAutoNum type="romanUcPeriod"/>
            </a:pPr>
            <a:r>
              <a:rPr lang="cs-CZ" sz="3200" dirty="0" smtClean="0"/>
              <a:t> ročník	– Česko, Automotodrom Brno, 6. – 7.10.2018</a:t>
            </a:r>
          </a:p>
          <a:p>
            <a:pPr marL="400050" indent="-400050">
              <a:buAutoNum type="romanUcPeriod"/>
            </a:pPr>
            <a:r>
              <a:rPr lang="cs-CZ" sz="3200" dirty="0" smtClean="0"/>
              <a:t> ročník	– Polsko, Gdaňsk, 27. – 28.10.2019</a:t>
            </a:r>
            <a:endParaRPr lang="cs-CZ" sz="3200" dirty="0" smtClean="0">
              <a:solidFill>
                <a:srgbClr val="FFFF00"/>
              </a:solidFill>
            </a:endParaRPr>
          </a:p>
          <a:p>
            <a:pPr marL="400050" indent="-400050">
              <a:buAutoNum type="romanUcPeriod"/>
            </a:pPr>
            <a:r>
              <a:rPr lang="cs-CZ" sz="3200" dirty="0" smtClean="0"/>
              <a:t> ročník	– Slovensko, Slovakiaring, 13. – 14.9.2021</a:t>
            </a:r>
          </a:p>
          <a:p>
            <a:pPr marL="400050" indent="-400050">
              <a:buAutoNum type="romanUcPeriod"/>
            </a:pPr>
            <a:r>
              <a:rPr lang="cs-CZ" sz="3200" dirty="0" smtClean="0">
                <a:solidFill>
                  <a:srgbClr val="FFFF00"/>
                </a:solidFill>
              </a:rPr>
              <a:t> ročník – Maďarsko, Hungaroring, 2022</a:t>
            </a:r>
          </a:p>
        </p:txBody>
      </p:sp>
      <p:pic>
        <p:nvPicPr>
          <p:cNvPr id="9" name="Zástupný symbol pro obsah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6004" y="621440"/>
            <a:ext cx="1701531" cy="1344514"/>
          </a:xfr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7830" y="5716125"/>
            <a:ext cx="8896350" cy="962025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44756" y="3426886"/>
            <a:ext cx="560494" cy="675595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56647" y="4498039"/>
            <a:ext cx="548603" cy="675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81797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Cestářské rodeo – země </a:t>
            </a:r>
            <a:r>
              <a:rPr lang="cs-CZ" dirty="0" smtClean="0"/>
              <a:t>V4 - 2021</a:t>
            </a:r>
            <a:endParaRPr lang="cs-CZ" dirty="0"/>
          </a:p>
        </p:txBody>
      </p:sp>
      <p:pic>
        <p:nvPicPr>
          <p:cNvPr id="4" name="Zástupný symbol pro obsah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6004" y="621440"/>
            <a:ext cx="1701531" cy="1344514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65" y="2055759"/>
            <a:ext cx="5767252" cy="4325439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980" y="2055759"/>
            <a:ext cx="5767252" cy="4325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49761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Cestářské rodeo – země </a:t>
            </a:r>
            <a:r>
              <a:rPr lang="cs-CZ" dirty="0" smtClean="0"/>
              <a:t>V4 - 2021</a:t>
            </a:r>
            <a:endParaRPr lang="cs-CZ" dirty="0"/>
          </a:p>
        </p:txBody>
      </p:sp>
      <p:pic>
        <p:nvPicPr>
          <p:cNvPr id="4" name="Zástupný symbol pro obsah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6004" y="621440"/>
            <a:ext cx="1701531" cy="1344514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6068" y="2044330"/>
            <a:ext cx="6235338" cy="467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787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Cestářské rodeo – </a:t>
            </a:r>
            <a:r>
              <a:rPr lang="cs-CZ" dirty="0" smtClean="0"/>
              <a:t>Mistrovství Evropy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572256" y="3487783"/>
            <a:ext cx="11273380" cy="3135085"/>
          </a:xfrm>
        </p:spPr>
        <p:txBody>
          <a:bodyPr>
            <a:normAutofit/>
          </a:bodyPr>
          <a:lstStyle/>
          <a:p>
            <a:r>
              <a:rPr lang="cs-CZ" sz="3200" b="1" dirty="0" smtClean="0"/>
              <a:t>11. – 13.10.2022 Rakousko, Tulln an der Donau, </a:t>
            </a:r>
          </a:p>
          <a:p>
            <a:r>
              <a:rPr lang="en-US" sz="3200" b="1" dirty="0" smtClean="0"/>
              <a:t>Lower Austria’s </a:t>
            </a:r>
            <a:r>
              <a:rPr lang="en-US" sz="3200" b="1" dirty="0"/>
              <a:t>firefighters and safety training </a:t>
            </a:r>
            <a:r>
              <a:rPr lang="en-US" sz="3200" b="1" dirty="0" smtClean="0"/>
              <a:t>center</a:t>
            </a:r>
            <a:endParaRPr lang="cs-CZ" sz="3200" b="1" dirty="0" smtClean="0"/>
          </a:p>
          <a:p>
            <a:r>
              <a:rPr lang="cs-CZ" sz="3200" b="1" dirty="0" smtClean="0">
                <a:hlinkClick r:id="rId2"/>
              </a:rPr>
              <a:t>www.</a:t>
            </a:r>
            <a:r>
              <a:rPr lang="en-US" sz="3200" b="1" dirty="0" smtClean="0">
                <a:hlinkClick r:id="rId2"/>
              </a:rPr>
              <a:t>snowplough2022.eu</a:t>
            </a:r>
            <a:r>
              <a:rPr lang="cs-CZ" sz="3200" b="1" dirty="0" smtClean="0"/>
              <a:t> </a:t>
            </a:r>
            <a:endParaRPr lang="cs-CZ" sz="3200" b="1" dirty="0" smtClean="0">
              <a:solidFill>
                <a:srgbClr val="FFFF00"/>
              </a:solidFill>
            </a:endParaRPr>
          </a:p>
        </p:txBody>
      </p:sp>
      <p:pic>
        <p:nvPicPr>
          <p:cNvPr id="9" name="Zástupný symbol pro obsah 8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6004" y="621440"/>
            <a:ext cx="1701531" cy="1344514"/>
          </a:xfr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321" y="2135725"/>
            <a:ext cx="3882799" cy="1787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45545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 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321725" y="3052065"/>
            <a:ext cx="10324406" cy="2884123"/>
          </a:xfrm>
        </p:spPr>
        <p:txBody>
          <a:bodyPr>
            <a:normAutofit/>
          </a:bodyPr>
          <a:lstStyle/>
          <a:p>
            <a:pPr marL="3657600" lvl="8" indent="0">
              <a:buNone/>
            </a:pPr>
            <a:r>
              <a:rPr lang="cs-CZ" sz="2800" dirty="0" smtClean="0"/>
              <a:t>Děkuji za pozornost</a:t>
            </a:r>
          </a:p>
          <a:p>
            <a:pPr marL="3657600" lvl="8" indent="0">
              <a:buNone/>
            </a:pPr>
            <a:endParaRPr lang="cs-CZ" sz="2800" dirty="0"/>
          </a:p>
          <a:p>
            <a:pPr marL="3657600" lvl="8" indent="0">
              <a:buNone/>
            </a:pPr>
            <a:r>
              <a:rPr lang="cs-CZ" sz="2800" dirty="0" smtClean="0"/>
              <a:t>		</a:t>
            </a:r>
            <a:r>
              <a:rPr lang="cs-CZ" sz="2800" b="1" dirty="0" smtClean="0"/>
              <a:t>Ing. </a:t>
            </a:r>
            <a:r>
              <a:rPr lang="cs-CZ" sz="2800" b="1" dirty="0"/>
              <a:t>Z</a:t>
            </a:r>
            <a:r>
              <a:rPr lang="cs-CZ" sz="2800" b="1" dirty="0" smtClean="0"/>
              <a:t>deněk Komůrka</a:t>
            </a:r>
          </a:p>
          <a:p>
            <a:pPr marL="3657600" lvl="8" indent="0">
              <a:buNone/>
            </a:pPr>
            <a:r>
              <a:rPr lang="cs-CZ" sz="2800" b="1" dirty="0"/>
              <a:t>	</a:t>
            </a:r>
            <a:r>
              <a:rPr lang="cs-CZ" sz="2800" b="1" dirty="0" smtClean="0"/>
              <a:t>	</a:t>
            </a:r>
            <a:r>
              <a:rPr lang="cs-CZ" sz="2000" b="1" dirty="0" smtClean="0"/>
              <a:t>člen Předsednictva ČSS</a:t>
            </a:r>
          </a:p>
          <a:p>
            <a:pPr marL="3657600" lvl="8" indent="0">
              <a:buNone/>
            </a:pPr>
            <a:endParaRPr lang="cs-CZ" sz="2000" b="1" dirty="0"/>
          </a:p>
          <a:p>
            <a:pPr marL="3657600" lvl="8" indent="0">
              <a:buNone/>
            </a:pPr>
            <a:endParaRPr lang="cs-CZ" sz="2800" dirty="0"/>
          </a:p>
        </p:txBody>
      </p:sp>
      <p:pic>
        <p:nvPicPr>
          <p:cNvPr id="4" name="Zástupný symbol pro obsah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6004" y="621440"/>
            <a:ext cx="1701531" cy="1344514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135" y="2920278"/>
            <a:ext cx="3924300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1182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Cestářské </a:t>
            </a:r>
            <a:r>
              <a:rPr lang="cs-CZ" dirty="0" smtClean="0"/>
              <a:t>rodeo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572256" y="2336868"/>
            <a:ext cx="11184315" cy="3599317"/>
          </a:xfrm>
        </p:spPr>
        <p:txBody>
          <a:bodyPr>
            <a:normAutofit/>
          </a:bodyPr>
          <a:lstStyle/>
          <a:p>
            <a:r>
              <a:rPr lang="cs-CZ" sz="3200" dirty="0" smtClean="0">
                <a:solidFill>
                  <a:srgbClr val="FFFF00"/>
                </a:solidFill>
              </a:rPr>
              <a:t>Co je cestářské rodeo?</a:t>
            </a:r>
          </a:p>
          <a:p>
            <a:r>
              <a:rPr lang="cs-CZ" sz="3200" dirty="0"/>
              <a:t>J</a:t>
            </a:r>
            <a:r>
              <a:rPr lang="cs-CZ" sz="3200" dirty="0" smtClean="0"/>
              <a:t>edná </a:t>
            </a:r>
            <a:r>
              <a:rPr lang="cs-CZ" sz="3200" dirty="0"/>
              <a:t>se o soutěž řidičů posypových vozidel v jízdě zručnosti s nákladním automobilem s předsazenou sněhovou radlicí tzv. „křídlem“. Soutěž zahrnuje slalom vozidla na vytyčené </a:t>
            </a:r>
            <a:r>
              <a:rPr lang="cs-CZ" sz="3200" dirty="0" smtClean="0"/>
              <a:t>trase, </a:t>
            </a:r>
            <a:r>
              <a:rPr lang="cs-CZ" sz="3200" dirty="0"/>
              <a:t>ovládání sněhové </a:t>
            </a:r>
            <a:r>
              <a:rPr lang="cs-CZ" sz="3200" dirty="0" smtClean="0"/>
              <a:t>radlice, přesnost zastavení.</a:t>
            </a:r>
            <a:endParaRPr lang="cs-CZ" sz="3200" dirty="0">
              <a:solidFill>
                <a:srgbClr val="FFFF00"/>
              </a:solidFill>
            </a:endParaRPr>
          </a:p>
        </p:txBody>
      </p:sp>
      <p:pic>
        <p:nvPicPr>
          <p:cNvPr id="9" name="Zástupný symbol pro obsah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6004" y="621440"/>
            <a:ext cx="1701531" cy="1344514"/>
          </a:xfrm>
        </p:spPr>
      </p:pic>
    </p:spTree>
    <p:extLst>
      <p:ext uri="{BB962C8B-B14F-4D97-AF65-F5344CB8AC3E}">
        <p14:creationId xmlns:p14="http://schemas.microsoft.com/office/powerpoint/2010/main" val="320010655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Cestářské </a:t>
            </a:r>
            <a:r>
              <a:rPr lang="cs-CZ" dirty="0" smtClean="0"/>
              <a:t>rodeo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572256" y="2336868"/>
            <a:ext cx="11184315" cy="3599317"/>
          </a:xfrm>
        </p:spPr>
        <p:txBody>
          <a:bodyPr>
            <a:normAutofit/>
          </a:bodyPr>
          <a:lstStyle/>
          <a:p>
            <a:r>
              <a:rPr lang="cs-CZ" sz="3200" dirty="0" smtClean="0">
                <a:solidFill>
                  <a:srgbClr val="FFFF00"/>
                </a:solidFill>
              </a:rPr>
              <a:t>Pravidla</a:t>
            </a:r>
          </a:p>
          <a:p>
            <a:r>
              <a:rPr lang="cs-CZ" sz="3200" dirty="0" smtClean="0"/>
              <a:t>ČSS </a:t>
            </a:r>
            <a:r>
              <a:rPr lang="cs-CZ" sz="3200" dirty="0"/>
              <a:t>je </a:t>
            </a:r>
            <a:r>
              <a:rPr lang="cs-CZ" sz="3200" dirty="0" smtClean="0"/>
              <a:t>pořadatelem </a:t>
            </a:r>
            <a:r>
              <a:rPr lang="cs-CZ" sz="3200" dirty="0"/>
              <a:t>Mistrovství České republiky v Cestářském rodeu</a:t>
            </a:r>
            <a:r>
              <a:rPr lang="cs-CZ" sz="3200" dirty="0" smtClean="0"/>
              <a:t>.</a:t>
            </a:r>
          </a:p>
          <a:p>
            <a:r>
              <a:rPr lang="cs-CZ" sz="3200" dirty="0" smtClean="0"/>
              <a:t>Předsednictvo ČSS v září 2021 schválilo „Pravidla Cestářského rodea“.</a:t>
            </a:r>
          </a:p>
          <a:p>
            <a:r>
              <a:rPr lang="cs-CZ" sz="3200" dirty="0" smtClean="0"/>
              <a:t>Pravidla jsou platná pro MČR a doporučená pro krajská kola.</a:t>
            </a:r>
          </a:p>
        </p:txBody>
      </p:sp>
      <p:pic>
        <p:nvPicPr>
          <p:cNvPr id="9" name="Zástupný symbol pro obsah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6004" y="621440"/>
            <a:ext cx="1701531" cy="1344514"/>
          </a:xfrm>
        </p:spPr>
      </p:pic>
    </p:spTree>
    <p:extLst>
      <p:ext uri="{BB962C8B-B14F-4D97-AF65-F5344CB8AC3E}">
        <p14:creationId xmlns:p14="http://schemas.microsoft.com/office/powerpoint/2010/main" val="26497347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Cestářské </a:t>
            </a:r>
            <a:r>
              <a:rPr lang="cs-CZ" dirty="0" smtClean="0"/>
              <a:t>rodeo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572256" y="2336868"/>
            <a:ext cx="11184315" cy="4377441"/>
          </a:xfrm>
        </p:spPr>
        <p:txBody>
          <a:bodyPr>
            <a:normAutofit lnSpcReduction="10000"/>
          </a:bodyPr>
          <a:lstStyle/>
          <a:p>
            <a:r>
              <a:rPr lang="cs-CZ" sz="3200" dirty="0" smtClean="0">
                <a:solidFill>
                  <a:srgbClr val="FFFF00"/>
                </a:solidFill>
              </a:rPr>
              <a:t>Překážky</a:t>
            </a:r>
          </a:p>
          <a:p>
            <a:pPr lvl="1"/>
            <a:r>
              <a:rPr lang="cs-CZ" sz="2800" dirty="0" smtClean="0"/>
              <a:t>- slalom </a:t>
            </a:r>
            <a:r>
              <a:rPr lang="cs-CZ" sz="2800" dirty="0"/>
              <a:t>(směrové sloupky)</a:t>
            </a:r>
          </a:p>
          <a:p>
            <a:pPr lvl="1"/>
            <a:r>
              <a:rPr lang="cs-CZ" sz="2800" dirty="0" smtClean="0"/>
              <a:t>- slalom </a:t>
            </a:r>
            <a:r>
              <a:rPr lang="cs-CZ" sz="2800" dirty="0"/>
              <a:t>(barely)</a:t>
            </a:r>
          </a:p>
          <a:p>
            <a:pPr lvl="1"/>
            <a:r>
              <a:rPr lang="cs-CZ" sz="2800" dirty="0" smtClean="0"/>
              <a:t>- průjezd </a:t>
            </a:r>
            <a:r>
              <a:rPr lang="cs-CZ" sz="2800" dirty="0"/>
              <a:t>brankou</a:t>
            </a:r>
          </a:p>
          <a:p>
            <a:pPr lvl="1"/>
            <a:r>
              <a:rPr lang="cs-CZ" sz="2800" dirty="0" smtClean="0"/>
              <a:t>- průjezd </a:t>
            </a:r>
            <a:r>
              <a:rPr lang="cs-CZ" sz="2800" dirty="0"/>
              <a:t>brankou pozpátku</a:t>
            </a:r>
          </a:p>
          <a:p>
            <a:pPr lvl="1"/>
            <a:r>
              <a:rPr lang="cs-CZ" sz="2800" dirty="0" smtClean="0"/>
              <a:t>- parkování </a:t>
            </a:r>
            <a:r>
              <a:rPr lang="cs-CZ" sz="2800" dirty="0"/>
              <a:t>v garáži </a:t>
            </a:r>
          </a:p>
          <a:p>
            <a:pPr lvl="1"/>
            <a:r>
              <a:rPr lang="cs-CZ" sz="2800" dirty="0" smtClean="0"/>
              <a:t>- oddělení </a:t>
            </a:r>
            <a:r>
              <a:rPr lang="cs-CZ" sz="2800" dirty="0"/>
              <a:t>pneumatik pluhem</a:t>
            </a:r>
          </a:p>
          <a:p>
            <a:pPr lvl="1"/>
            <a:r>
              <a:rPr lang="cs-CZ" sz="2800" dirty="0" smtClean="0"/>
              <a:t>- jízda </a:t>
            </a:r>
            <a:r>
              <a:rPr lang="cs-CZ" sz="2800" dirty="0"/>
              <a:t>po čáře – pravými </a:t>
            </a:r>
            <a:r>
              <a:rPr lang="cs-CZ" sz="2800" dirty="0" smtClean="0"/>
              <a:t>koly</a:t>
            </a:r>
            <a:endParaRPr lang="cs-CZ" sz="2800" dirty="0"/>
          </a:p>
          <a:p>
            <a:pPr lvl="1"/>
            <a:r>
              <a:rPr lang="cs-CZ" sz="2800" dirty="0" smtClean="0"/>
              <a:t>- posun </a:t>
            </a:r>
            <a:r>
              <a:rPr lang="cs-CZ" sz="2800" dirty="0"/>
              <a:t>2 barelů</a:t>
            </a:r>
          </a:p>
          <a:p>
            <a:pPr lvl="1"/>
            <a:r>
              <a:rPr lang="cs-CZ" sz="2800" dirty="0" smtClean="0"/>
              <a:t>- přesné </a:t>
            </a:r>
            <a:r>
              <a:rPr lang="cs-CZ" sz="2800" dirty="0"/>
              <a:t>zastavení – pravé přední kolo</a:t>
            </a:r>
          </a:p>
          <a:p>
            <a:endParaRPr lang="cs-CZ" sz="3200" dirty="0" smtClean="0">
              <a:solidFill>
                <a:srgbClr val="FFFF00"/>
              </a:solidFill>
            </a:endParaRPr>
          </a:p>
        </p:txBody>
      </p:sp>
      <p:pic>
        <p:nvPicPr>
          <p:cNvPr id="9" name="Zástupný symbol pro obsah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6004" y="621440"/>
            <a:ext cx="1701531" cy="1344514"/>
          </a:xfrm>
        </p:spPr>
      </p:pic>
    </p:spTree>
    <p:extLst>
      <p:ext uri="{BB962C8B-B14F-4D97-AF65-F5344CB8AC3E}">
        <p14:creationId xmlns:p14="http://schemas.microsoft.com/office/powerpoint/2010/main" val="363812670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Cestářské </a:t>
            </a:r>
            <a:r>
              <a:rPr lang="cs-CZ" dirty="0" smtClean="0"/>
              <a:t>rodeo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572256" y="2336868"/>
            <a:ext cx="9835279" cy="3599317"/>
          </a:xfrm>
        </p:spPr>
        <p:txBody>
          <a:bodyPr>
            <a:normAutofit/>
          </a:bodyPr>
          <a:lstStyle/>
          <a:p>
            <a:r>
              <a:rPr lang="cs-CZ" sz="3200" b="1" dirty="0">
                <a:solidFill>
                  <a:srgbClr val="FFFF00"/>
                </a:solidFill>
              </a:rPr>
              <a:t>v</a:t>
            </a:r>
            <a:r>
              <a:rPr lang="cs-CZ" sz="3200" b="1" dirty="0" smtClean="0">
                <a:solidFill>
                  <a:srgbClr val="FFFF00"/>
                </a:solidFill>
              </a:rPr>
              <a:t>íce již brzy na webu Cestářského rodea</a:t>
            </a:r>
          </a:p>
          <a:p>
            <a:endParaRPr lang="cs-CZ" sz="3200" b="1" dirty="0">
              <a:solidFill>
                <a:srgbClr val="FFFF00"/>
              </a:solidFill>
            </a:endParaRPr>
          </a:p>
          <a:p>
            <a:r>
              <a:rPr lang="cs-CZ" sz="3200" b="1" dirty="0" smtClean="0">
                <a:solidFill>
                  <a:srgbClr val="0070C0"/>
                </a:solidFill>
                <a:hlinkClick r:id="rId2"/>
              </a:rPr>
              <a:t>www.silnicnispolecnost.cz</a:t>
            </a:r>
            <a:r>
              <a:rPr lang="cs-CZ" sz="3200" b="1" dirty="0" smtClean="0">
                <a:solidFill>
                  <a:srgbClr val="FFFF00"/>
                </a:solidFill>
              </a:rPr>
              <a:t> </a:t>
            </a:r>
            <a:endParaRPr lang="cs-CZ" sz="3200" b="1" dirty="0">
              <a:solidFill>
                <a:srgbClr val="FFFF00"/>
              </a:solidFill>
            </a:endParaRPr>
          </a:p>
        </p:txBody>
      </p:sp>
      <p:pic>
        <p:nvPicPr>
          <p:cNvPr id="9" name="Zástupný symbol pro obsah 8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6004" y="621440"/>
            <a:ext cx="1701531" cy="1344514"/>
          </a:xfrm>
        </p:spPr>
      </p:pic>
    </p:spTree>
    <p:extLst>
      <p:ext uri="{BB962C8B-B14F-4D97-AF65-F5344CB8AC3E}">
        <p14:creationId xmlns:p14="http://schemas.microsoft.com/office/powerpoint/2010/main" val="417228005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Cestářské rodeo – Mistrovství ČR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572256" y="2336868"/>
            <a:ext cx="7599155" cy="3599317"/>
          </a:xfrm>
        </p:spPr>
        <p:txBody>
          <a:bodyPr>
            <a:normAutofit/>
          </a:bodyPr>
          <a:lstStyle/>
          <a:p>
            <a:pPr marL="400050" indent="-400050">
              <a:buAutoNum type="romanUcPeriod"/>
            </a:pPr>
            <a:r>
              <a:rPr lang="cs-CZ" sz="3200" dirty="0"/>
              <a:t>r</a:t>
            </a:r>
            <a:r>
              <a:rPr lang="cs-CZ" sz="3200" dirty="0" smtClean="0"/>
              <a:t>očník	– České Budějovice, 15.9.2018</a:t>
            </a:r>
          </a:p>
          <a:p>
            <a:pPr marL="400050" indent="-400050">
              <a:buAutoNum type="romanUcPeriod"/>
            </a:pPr>
            <a:r>
              <a:rPr lang="cs-CZ" sz="3200" dirty="0" smtClean="0"/>
              <a:t> ročník	– Pardubice, 14.9.2019</a:t>
            </a:r>
          </a:p>
          <a:p>
            <a:pPr marL="400050" indent="-400050">
              <a:buAutoNum type="romanUcPeriod"/>
            </a:pPr>
            <a:r>
              <a:rPr lang="cs-CZ" sz="3200" dirty="0" smtClean="0"/>
              <a:t> ročník	– Kralovice, 3.9.2020</a:t>
            </a:r>
          </a:p>
          <a:p>
            <a:pPr marL="400050" indent="-400050">
              <a:buAutoNum type="romanUcPeriod"/>
            </a:pPr>
            <a:r>
              <a:rPr lang="cs-CZ" sz="3200" dirty="0" smtClean="0"/>
              <a:t> ročník	– Jihlava, 1.10.2021</a:t>
            </a:r>
          </a:p>
          <a:p>
            <a:pPr marL="400050" indent="-400050">
              <a:buAutoNum type="romanUcPeriod"/>
            </a:pPr>
            <a:r>
              <a:rPr lang="cs-CZ" sz="3200" dirty="0" smtClean="0">
                <a:solidFill>
                  <a:srgbClr val="FFFF00"/>
                </a:solidFill>
              </a:rPr>
              <a:t> ročník – 2022, Středočeský kraj</a:t>
            </a:r>
            <a:endParaRPr lang="cs-CZ" sz="3200" dirty="0">
              <a:solidFill>
                <a:srgbClr val="FFFF00"/>
              </a:solidFill>
            </a:endParaRPr>
          </a:p>
        </p:txBody>
      </p:sp>
      <p:pic>
        <p:nvPicPr>
          <p:cNvPr id="9" name="Zástupný symbol pro obsah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6004" y="621440"/>
            <a:ext cx="1701531" cy="1344514"/>
          </a:xfrm>
        </p:spPr>
      </p:pic>
    </p:spTree>
    <p:extLst>
      <p:ext uri="{BB962C8B-B14F-4D97-AF65-F5344CB8AC3E}">
        <p14:creationId xmlns:p14="http://schemas.microsoft.com/office/powerpoint/2010/main" val="308243905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Cestářské rodeo – Mistrovství </a:t>
            </a:r>
            <a:r>
              <a:rPr lang="cs-CZ" dirty="0" smtClean="0"/>
              <a:t>ČR 2021</a:t>
            </a:r>
            <a:br>
              <a:rPr lang="cs-CZ" dirty="0" smtClean="0"/>
            </a:br>
            <a:r>
              <a:rPr lang="cs-CZ" dirty="0" smtClean="0"/>
              <a:t>Jihlava</a:t>
            </a:r>
            <a:endParaRPr lang="cs-CZ" dirty="0"/>
          </a:p>
        </p:txBody>
      </p:sp>
      <p:pic>
        <p:nvPicPr>
          <p:cNvPr id="4" name="Zástupný symbol pro obsah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6004" y="621440"/>
            <a:ext cx="1701531" cy="1344514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2425" y="2067605"/>
            <a:ext cx="7776586" cy="4685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4101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Cestářské rodeo – Mistrovství ČR 2021</a:t>
            </a:r>
            <a:br>
              <a:rPr lang="cs-CZ" dirty="0"/>
            </a:br>
            <a:r>
              <a:rPr lang="cs-CZ" dirty="0"/>
              <a:t>Jihlava</a:t>
            </a:r>
          </a:p>
        </p:txBody>
      </p:sp>
      <p:pic>
        <p:nvPicPr>
          <p:cNvPr id="6" name="Zástupný symbol pro obsah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6004" y="621440"/>
            <a:ext cx="1701531" cy="1344514"/>
          </a:xfrm>
          <a:prstGeom prst="rect">
            <a:avLst/>
          </a:prstGeom>
        </p:spPr>
      </p:pic>
      <p:pic>
        <p:nvPicPr>
          <p:cNvPr id="7" name="Obrázek 6" descr="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373766"/>
            <a:ext cx="5760720" cy="383476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8515" y="2373766"/>
            <a:ext cx="5190308" cy="3892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16624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Cestářské rodeo – Mistrovství ČR 2021</a:t>
            </a:r>
            <a:br>
              <a:rPr lang="cs-CZ" dirty="0"/>
            </a:br>
            <a:r>
              <a:rPr lang="cs-CZ" dirty="0"/>
              <a:t>Jihlava</a:t>
            </a:r>
          </a:p>
        </p:txBody>
      </p:sp>
      <p:pic>
        <p:nvPicPr>
          <p:cNvPr id="4" name="Zástupný symbol pro obsah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6004" y="621440"/>
            <a:ext cx="1701531" cy="1344514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571" y="2063931"/>
            <a:ext cx="6235337" cy="4676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29238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rlí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Berlín</Template>
  <TotalTime>572</TotalTime>
  <Words>177</Words>
  <Application>Microsoft Office PowerPoint</Application>
  <PresentationFormat>Vlastní</PresentationFormat>
  <Paragraphs>53</Paragraphs>
  <Slides>14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Berlín</vt:lpstr>
      <vt:lpstr>Cestářské rodeo</vt:lpstr>
      <vt:lpstr>Cestářské rodeo</vt:lpstr>
      <vt:lpstr>Cestářské rodeo</vt:lpstr>
      <vt:lpstr>Cestářské rodeo</vt:lpstr>
      <vt:lpstr>Cestářské rodeo</vt:lpstr>
      <vt:lpstr>Cestářské rodeo – Mistrovství ČR</vt:lpstr>
      <vt:lpstr>Cestářské rodeo – Mistrovství ČR 2021 Jihlava</vt:lpstr>
      <vt:lpstr>Cestářské rodeo – Mistrovství ČR 2021 Jihlava</vt:lpstr>
      <vt:lpstr>Cestářské rodeo – Mistrovství ČR 2021 Jihlava</vt:lpstr>
      <vt:lpstr>Cestářské rodeo – země V4</vt:lpstr>
      <vt:lpstr>Cestářské rodeo – země V4 - 2021</vt:lpstr>
      <vt:lpstr>Cestářské rodeo – země V4 - 2021</vt:lpstr>
      <vt:lpstr>Cestářské rodeo – Mistrovství Evropy</vt:lpstr>
      <vt:lpstr>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Cestářské rodeo</dc:title>
  <dc:creator>Komůrka Zdeněk</dc:creator>
  <cp:lastModifiedBy>Sýs Pavel</cp:lastModifiedBy>
  <cp:revision>43</cp:revision>
  <dcterms:created xsi:type="dcterms:W3CDTF">2021-08-30T08:45:36Z</dcterms:created>
  <dcterms:modified xsi:type="dcterms:W3CDTF">2021-10-31T16:50:37Z</dcterms:modified>
</cp:coreProperties>
</file>